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13" r:id="rId2"/>
    <p:sldId id="30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Weiler" initials="KW" lastIdx="5" clrIdx="0">
    <p:extLst>
      <p:ext uri="{19B8F6BF-5375-455C-9EA6-DF929625EA0E}">
        <p15:presenceInfo xmlns:p15="http://schemas.microsoft.com/office/powerpoint/2012/main" userId="S-1-5-21-1493991266-1397833606-196696484-3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1BA"/>
    <a:srgbClr val="1F285E"/>
    <a:srgbClr val="21285E"/>
    <a:srgbClr val="84E8E6"/>
    <a:srgbClr val="E1D3BA"/>
    <a:srgbClr val="161E64"/>
    <a:srgbClr val="85E5E5"/>
    <a:srgbClr val="202A62"/>
    <a:srgbClr val="DDD4BA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4" y="114"/>
      </p:cViewPr>
      <p:guideLst>
        <p:guide orient="horz" pos="3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Roerig" userId="7e784b66-33e8-41a3-9fbb-94c3f37d2b48" providerId="ADAL" clId="{B4AC2D14-F366-47F1-9F0D-472FBA0FFE51}"/>
    <pc:docChg chg="delSld">
      <pc:chgData name="Christine Roerig" userId="7e784b66-33e8-41a3-9fbb-94c3f37d2b48" providerId="ADAL" clId="{B4AC2D14-F366-47F1-9F0D-472FBA0FFE51}" dt="2021-08-16T18:09:23.263" v="8" actId="2696"/>
      <pc:docMkLst>
        <pc:docMk/>
      </pc:docMkLst>
      <pc:sldChg chg="del">
        <pc:chgData name="Christine Roerig" userId="7e784b66-33e8-41a3-9fbb-94c3f37d2b48" providerId="ADAL" clId="{B4AC2D14-F366-47F1-9F0D-472FBA0FFE51}" dt="2021-08-16T18:04:11.504" v="0" actId="47"/>
        <pc:sldMkLst>
          <pc:docMk/>
          <pc:sldMk cId="2710670419" sldId="308"/>
        </pc:sldMkLst>
      </pc:sldChg>
      <pc:sldChg chg="del">
        <pc:chgData name="Christine Roerig" userId="7e784b66-33e8-41a3-9fbb-94c3f37d2b48" providerId="ADAL" clId="{B4AC2D14-F366-47F1-9F0D-472FBA0FFE51}" dt="2021-08-16T18:04:11.504" v="0" actId="47"/>
        <pc:sldMkLst>
          <pc:docMk/>
          <pc:sldMk cId="1304271760" sldId="310"/>
        </pc:sldMkLst>
      </pc:sldChg>
      <pc:sldChg chg="del">
        <pc:chgData name="Christine Roerig" userId="7e784b66-33e8-41a3-9fbb-94c3f37d2b48" providerId="ADAL" clId="{B4AC2D14-F366-47F1-9F0D-472FBA0FFE51}" dt="2021-08-16T18:04:11.504" v="0" actId="47"/>
        <pc:sldMkLst>
          <pc:docMk/>
          <pc:sldMk cId="2798443076" sldId="311"/>
        </pc:sldMkLst>
      </pc:sldChg>
      <pc:sldChg chg="del">
        <pc:chgData name="Christine Roerig" userId="7e784b66-33e8-41a3-9fbb-94c3f37d2b48" providerId="ADAL" clId="{B4AC2D14-F366-47F1-9F0D-472FBA0FFE51}" dt="2021-08-16T18:04:13.235" v="1" actId="47"/>
        <pc:sldMkLst>
          <pc:docMk/>
          <pc:sldMk cId="3049885742" sldId="312"/>
        </pc:sldMkLst>
      </pc:sldChg>
      <pc:sldMasterChg chg="delSldLayout">
        <pc:chgData name="Christine Roerig" userId="7e784b66-33e8-41a3-9fbb-94c3f37d2b48" providerId="ADAL" clId="{B4AC2D14-F366-47F1-9F0D-472FBA0FFE51}" dt="2021-08-16T18:09:23.263" v="8" actId="2696"/>
        <pc:sldMasterMkLst>
          <pc:docMk/>
          <pc:sldMasterMk cId="757879221" sldId="2147483648"/>
        </pc:sldMasterMkLst>
        <pc:sldLayoutChg chg="del">
          <pc:chgData name="Christine Roerig" userId="7e784b66-33e8-41a3-9fbb-94c3f37d2b48" providerId="ADAL" clId="{B4AC2D14-F366-47F1-9F0D-472FBA0FFE51}" dt="2021-08-16T18:08:28.930" v="4" actId="2696"/>
          <pc:sldLayoutMkLst>
            <pc:docMk/>
            <pc:sldMasterMk cId="757879221" sldId="2147483648"/>
            <pc:sldLayoutMk cId="417578155" sldId="2147483649"/>
          </pc:sldLayoutMkLst>
        </pc:sldLayoutChg>
        <pc:sldLayoutChg chg="del">
          <pc:chgData name="Christine Roerig" userId="7e784b66-33e8-41a3-9fbb-94c3f37d2b48" providerId="ADAL" clId="{B4AC2D14-F366-47F1-9F0D-472FBA0FFE51}" dt="2021-08-16T18:09:23.263" v="8" actId="2696"/>
          <pc:sldLayoutMkLst>
            <pc:docMk/>
            <pc:sldMasterMk cId="757879221" sldId="2147483648"/>
            <pc:sldLayoutMk cId="3294877515" sldId="2147483653"/>
          </pc:sldLayoutMkLst>
        </pc:sldLayoutChg>
        <pc:sldLayoutChg chg="del">
          <pc:chgData name="Christine Roerig" userId="7e784b66-33e8-41a3-9fbb-94c3f37d2b48" providerId="ADAL" clId="{B4AC2D14-F366-47F1-9F0D-472FBA0FFE51}" dt="2021-08-16T18:08:37.344" v="7" actId="2696"/>
          <pc:sldLayoutMkLst>
            <pc:docMk/>
            <pc:sldMasterMk cId="757879221" sldId="2147483648"/>
            <pc:sldLayoutMk cId="3229028126" sldId="2147483655"/>
          </pc:sldLayoutMkLst>
        </pc:sldLayoutChg>
        <pc:sldLayoutChg chg="del">
          <pc:chgData name="Christine Roerig" userId="7e784b66-33e8-41a3-9fbb-94c3f37d2b48" providerId="ADAL" clId="{B4AC2D14-F366-47F1-9F0D-472FBA0FFE51}" dt="2021-08-16T18:08:32.644" v="5" actId="2696"/>
          <pc:sldLayoutMkLst>
            <pc:docMk/>
            <pc:sldMasterMk cId="757879221" sldId="2147483648"/>
            <pc:sldLayoutMk cId="243720351" sldId="2147483661"/>
          </pc:sldLayoutMkLst>
        </pc:sldLayoutChg>
        <pc:sldLayoutChg chg="del">
          <pc:chgData name="Christine Roerig" userId="7e784b66-33e8-41a3-9fbb-94c3f37d2b48" providerId="ADAL" clId="{B4AC2D14-F366-47F1-9F0D-472FBA0FFE51}" dt="2021-08-16T18:08:35.770" v="6" actId="2696"/>
          <pc:sldLayoutMkLst>
            <pc:docMk/>
            <pc:sldMasterMk cId="757879221" sldId="2147483648"/>
            <pc:sldLayoutMk cId="1549397793" sldId="2147483663"/>
          </pc:sldLayoutMkLst>
        </pc:sldLayoutChg>
        <pc:sldLayoutChg chg="del">
          <pc:chgData name="Christine Roerig" userId="7e784b66-33e8-41a3-9fbb-94c3f37d2b48" providerId="ADAL" clId="{B4AC2D14-F366-47F1-9F0D-472FBA0FFE51}" dt="2021-08-16T18:08:25.670" v="2" actId="2696"/>
          <pc:sldLayoutMkLst>
            <pc:docMk/>
            <pc:sldMasterMk cId="757879221" sldId="2147483648"/>
            <pc:sldLayoutMk cId="485805548" sldId="2147483665"/>
          </pc:sldLayoutMkLst>
        </pc:sldLayoutChg>
        <pc:sldLayoutChg chg="del">
          <pc:chgData name="Christine Roerig" userId="7e784b66-33e8-41a3-9fbb-94c3f37d2b48" providerId="ADAL" clId="{B4AC2D14-F366-47F1-9F0D-472FBA0FFE51}" dt="2021-08-16T18:08:25.673" v="3" actId="2696"/>
          <pc:sldLayoutMkLst>
            <pc:docMk/>
            <pc:sldMasterMk cId="757879221" sldId="2147483648"/>
            <pc:sldLayoutMk cId="1136295481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B0A5-D154-4E53-96C6-1DC641A15AD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C1A9-CF96-4A63-998B-B5D71284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762EF2-D63C-4FA1-87D9-B4AC7F68E13A}"/>
              </a:ext>
            </a:extLst>
          </p:cNvPr>
          <p:cNvSpPr/>
          <p:nvPr userDrawn="1"/>
        </p:nvSpPr>
        <p:spPr>
          <a:xfrm>
            <a:off x="4098052" y="-49627"/>
            <a:ext cx="8093948" cy="4083110"/>
          </a:xfrm>
          <a:prstGeom prst="rect">
            <a:avLst/>
          </a:prstGeom>
          <a:solidFill>
            <a:srgbClr val="84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6569482-F268-43D0-BCB6-232D9BC40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0" t="4426" r="3208" b="35370"/>
          <a:stretch/>
        </p:blipFill>
        <p:spPr>
          <a:xfrm>
            <a:off x="4682200" y="0"/>
            <a:ext cx="7245044" cy="3743369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97924FF7-0E98-47FE-85D1-072ED40D5A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1" t="61297" r="2591" b="22185"/>
          <a:stretch/>
        </p:blipFill>
        <p:spPr>
          <a:xfrm>
            <a:off x="4152361" y="3644113"/>
            <a:ext cx="8038607" cy="108818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B43DE0DA-50C7-46A7-9BB8-6830ABD3F7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1" t="84636" r="10488" b="6454"/>
          <a:stretch/>
        </p:blipFill>
        <p:spPr>
          <a:xfrm>
            <a:off x="4098052" y="4562475"/>
            <a:ext cx="8092915" cy="864231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D52D340-97BE-4D50-B36A-B227AF54F0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8" r="64650" b="1737"/>
          <a:stretch/>
        </p:blipFill>
        <p:spPr>
          <a:xfrm>
            <a:off x="0" y="1"/>
            <a:ext cx="4152361" cy="54292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76991-60A6-40B5-8F61-60C36101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5606"/>
            <a:ext cx="10515600" cy="1112393"/>
          </a:xfrm>
        </p:spPr>
        <p:txBody>
          <a:bodyPr/>
          <a:lstStyle>
            <a:lvl1pPr algn="ctr">
              <a:defRPr>
                <a:solidFill>
                  <a:srgbClr val="21285E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0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0090673" cy="1325563"/>
          </a:xfrm>
        </p:spPr>
        <p:txBody>
          <a:bodyPr anchor="t"/>
          <a:lstStyle>
            <a:lvl1pPr>
              <a:defRPr>
                <a:solidFill>
                  <a:srgbClr val="1F285E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03940"/>
            <a:ext cx="10090673" cy="35702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E07-DDF1-4916-8EB9-1C469DD366D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940E-0C5D-4F42-AEC6-1CAB12890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BFF070-1551-4CC8-8A58-6AFD998D49A8}"/>
              </a:ext>
            </a:extLst>
          </p:cNvPr>
          <p:cNvSpPr/>
          <p:nvPr userDrawn="1"/>
        </p:nvSpPr>
        <p:spPr>
          <a:xfrm>
            <a:off x="10456432" y="0"/>
            <a:ext cx="1735567" cy="4872352"/>
          </a:xfrm>
          <a:prstGeom prst="rect">
            <a:avLst/>
          </a:prstGeom>
          <a:solidFill>
            <a:srgbClr val="8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A91A545D-BFCB-4A0F-952D-8672972F49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36"/>
          <a:stretch/>
        </p:blipFill>
        <p:spPr>
          <a:xfrm>
            <a:off x="10490734" y="136525"/>
            <a:ext cx="1655402" cy="1226608"/>
          </a:xfrm>
          <a:prstGeom prst="rect">
            <a:avLst/>
          </a:prstGeom>
        </p:spPr>
      </p:pic>
      <p:pic>
        <p:nvPicPr>
          <p:cNvPr id="35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1416EF09-322D-466F-BECD-F52A0A4C4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7" b="18395"/>
          <a:stretch/>
        </p:blipFill>
        <p:spPr>
          <a:xfrm>
            <a:off x="10462989" y="1427639"/>
            <a:ext cx="1722454" cy="1869887"/>
          </a:xfrm>
          <a:prstGeom prst="rect">
            <a:avLst/>
          </a:prstGeom>
        </p:spPr>
      </p:pic>
      <p:pic>
        <p:nvPicPr>
          <p:cNvPr id="37" name="Picture 3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CACF21F-DB17-4110-A63A-043C9BC60B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7"/>
          <a:stretch/>
        </p:blipFill>
        <p:spPr>
          <a:xfrm>
            <a:off x="10488764" y="3362032"/>
            <a:ext cx="1670904" cy="41300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7D6127A-E5F1-4A55-A6FD-C33B5CFBBD09}"/>
              </a:ext>
            </a:extLst>
          </p:cNvPr>
          <p:cNvSpPr txBox="1"/>
          <p:nvPr userDrawn="1"/>
        </p:nvSpPr>
        <p:spPr>
          <a:xfrm>
            <a:off x="10456431" y="3935109"/>
            <a:ext cx="173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A62"/>
                </a:solidFill>
                <a:latin typeface="Gotham" pitchFamily="50" charset="0"/>
              </a:rPr>
              <a:t>#2021CNS</a:t>
            </a:r>
          </a:p>
          <a:p>
            <a:pPr algn="ctr"/>
            <a:r>
              <a:rPr lang="en-US" dirty="0">
                <a:solidFill>
                  <a:srgbClr val="202A62"/>
                </a:solidFill>
                <a:latin typeface="Gotham" pitchFamily="50" charset="0"/>
              </a:rPr>
              <a:t>cns.org/2021</a:t>
            </a:r>
          </a:p>
        </p:txBody>
      </p:sp>
      <p:pic>
        <p:nvPicPr>
          <p:cNvPr id="42" name="Picture 4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C997BA8-51C7-4063-9036-3E6FBA99D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r="9279" b="594"/>
          <a:stretch/>
        </p:blipFill>
        <p:spPr>
          <a:xfrm>
            <a:off x="10456431" y="4869055"/>
            <a:ext cx="1735570" cy="19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4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BE07-DDF1-4916-8EB9-1C469DD366D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F940E-0C5D-4F42-AEC6-1CAB128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712616-310C-423B-B76A-33DD764C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C3ED-5D35-41E0-90F9-33599C9E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A89D9-57B2-4AD9-9479-DDA387CC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3D2244C-C2D0-4238-927C-3529077E973B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9048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Gotham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Rush</dc:creator>
  <cp:lastModifiedBy>Christine Roerig</cp:lastModifiedBy>
  <cp:revision>138</cp:revision>
  <dcterms:created xsi:type="dcterms:W3CDTF">2019-06-27T13:56:56Z</dcterms:created>
  <dcterms:modified xsi:type="dcterms:W3CDTF">2021-08-16T18:09:30Z</dcterms:modified>
</cp:coreProperties>
</file>